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57" r:id="rId5"/>
    <p:sldId id="261" r:id="rId6"/>
    <p:sldId id="263" r:id="rId7"/>
    <p:sldId id="264" r:id="rId8"/>
    <p:sldId id="265" r:id="rId9"/>
    <p:sldId id="262"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1581-6D6D-48CE-BF99-F7AF45466A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F3BBF2-8521-4A2C-A97D-102251376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B75235-55C3-453A-B19D-90269E1C791F}"/>
              </a:ext>
            </a:extLst>
          </p:cNvPr>
          <p:cNvSpPr>
            <a:spLocks noGrp="1"/>
          </p:cNvSpPr>
          <p:nvPr>
            <p:ph type="dt" sz="half" idx="10"/>
          </p:nvPr>
        </p:nvSpPr>
        <p:spPr/>
        <p:txBody>
          <a:bodyPr/>
          <a:lstStyle/>
          <a:p>
            <a:fld id="{D10B4834-BF61-4074-B949-1DAFFFDD5951}" type="datetimeFigureOut">
              <a:rPr lang="en-GB" smtClean="0"/>
              <a:t>16/03/2023</a:t>
            </a:fld>
            <a:endParaRPr lang="en-GB"/>
          </a:p>
        </p:txBody>
      </p:sp>
      <p:sp>
        <p:nvSpPr>
          <p:cNvPr id="5" name="Footer Placeholder 4">
            <a:extLst>
              <a:ext uri="{FF2B5EF4-FFF2-40B4-BE49-F238E27FC236}">
                <a16:creationId xmlns:a16="http://schemas.microsoft.com/office/drawing/2014/main" id="{F91C9421-761A-4039-9CC4-B9135B8348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E33448-8579-462D-ACD3-01143469E56D}"/>
              </a:ext>
            </a:extLst>
          </p:cNvPr>
          <p:cNvSpPr>
            <a:spLocks noGrp="1"/>
          </p:cNvSpPr>
          <p:nvPr>
            <p:ph type="sldNum" sz="quarter" idx="12"/>
          </p:nvPr>
        </p:nvSpPr>
        <p:spPr/>
        <p:txBody>
          <a:bodyPr/>
          <a:lstStyle/>
          <a:p>
            <a:fld id="{CBDC351E-95A8-4134-AC94-851F1786EA31}" type="slidenum">
              <a:rPr lang="en-GB" smtClean="0"/>
              <a:t>‹#›</a:t>
            </a:fld>
            <a:endParaRPr lang="en-GB"/>
          </a:p>
        </p:txBody>
      </p:sp>
    </p:spTree>
    <p:extLst>
      <p:ext uri="{BB962C8B-B14F-4D97-AF65-F5344CB8AC3E}">
        <p14:creationId xmlns:p14="http://schemas.microsoft.com/office/powerpoint/2010/main" val="235502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5DDF-A01B-486A-8D36-7AD020070E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EAC7B9-EAE1-453E-B7DF-338528FF84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8E6D45-D0EC-486C-BD94-77DFD53C25C0}"/>
              </a:ext>
            </a:extLst>
          </p:cNvPr>
          <p:cNvSpPr>
            <a:spLocks noGrp="1"/>
          </p:cNvSpPr>
          <p:nvPr>
            <p:ph type="dt" sz="half" idx="10"/>
          </p:nvPr>
        </p:nvSpPr>
        <p:spPr/>
        <p:txBody>
          <a:bodyPr/>
          <a:lstStyle/>
          <a:p>
            <a:fld id="{D10B4834-BF61-4074-B949-1DAFFFDD5951}" type="datetimeFigureOut">
              <a:rPr lang="en-GB" smtClean="0"/>
              <a:t>16/03/2023</a:t>
            </a:fld>
            <a:endParaRPr lang="en-GB"/>
          </a:p>
        </p:txBody>
      </p:sp>
      <p:sp>
        <p:nvSpPr>
          <p:cNvPr id="5" name="Footer Placeholder 4">
            <a:extLst>
              <a:ext uri="{FF2B5EF4-FFF2-40B4-BE49-F238E27FC236}">
                <a16:creationId xmlns:a16="http://schemas.microsoft.com/office/drawing/2014/main" id="{EF490B7D-94A8-439B-BB18-D8B5DBA7E0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C21799-C9CE-456F-96B1-EDC80DAE0F13}"/>
              </a:ext>
            </a:extLst>
          </p:cNvPr>
          <p:cNvSpPr>
            <a:spLocks noGrp="1"/>
          </p:cNvSpPr>
          <p:nvPr>
            <p:ph type="sldNum" sz="quarter" idx="12"/>
          </p:nvPr>
        </p:nvSpPr>
        <p:spPr/>
        <p:txBody>
          <a:bodyPr/>
          <a:lstStyle/>
          <a:p>
            <a:fld id="{CBDC351E-95A8-4134-AC94-851F1786EA31}" type="slidenum">
              <a:rPr lang="en-GB" smtClean="0"/>
              <a:t>‹#›</a:t>
            </a:fld>
            <a:endParaRPr lang="en-GB"/>
          </a:p>
        </p:txBody>
      </p:sp>
    </p:spTree>
    <p:extLst>
      <p:ext uri="{BB962C8B-B14F-4D97-AF65-F5344CB8AC3E}">
        <p14:creationId xmlns:p14="http://schemas.microsoft.com/office/powerpoint/2010/main" val="73293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E18925-8310-46FE-9C98-ECD67A5673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DAF790-CF32-4C49-B908-C58C85A8BC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EDBCE-6BFF-410C-A639-EFA6CC8F2D8A}"/>
              </a:ext>
            </a:extLst>
          </p:cNvPr>
          <p:cNvSpPr>
            <a:spLocks noGrp="1"/>
          </p:cNvSpPr>
          <p:nvPr>
            <p:ph type="dt" sz="half" idx="10"/>
          </p:nvPr>
        </p:nvSpPr>
        <p:spPr/>
        <p:txBody>
          <a:bodyPr/>
          <a:lstStyle/>
          <a:p>
            <a:fld id="{D10B4834-BF61-4074-B949-1DAFFFDD5951}" type="datetimeFigureOut">
              <a:rPr lang="en-GB" smtClean="0"/>
              <a:t>16/03/2023</a:t>
            </a:fld>
            <a:endParaRPr lang="en-GB"/>
          </a:p>
        </p:txBody>
      </p:sp>
      <p:sp>
        <p:nvSpPr>
          <p:cNvPr id="5" name="Footer Placeholder 4">
            <a:extLst>
              <a:ext uri="{FF2B5EF4-FFF2-40B4-BE49-F238E27FC236}">
                <a16:creationId xmlns:a16="http://schemas.microsoft.com/office/drawing/2014/main" id="{9FC6CB16-FF17-40E1-A6DD-1A36072A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A4F67-0158-40C0-9CB0-D132E10B5E22}"/>
              </a:ext>
            </a:extLst>
          </p:cNvPr>
          <p:cNvSpPr>
            <a:spLocks noGrp="1"/>
          </p:cNvSpPr>
          <p:nvPr>
            <p:ph type="sldNum" sz="quarter" idx="12"/>
          </p:nvPr>
        </p:nvSpPr>
        <p:spPr/>
        <p:txBody>
          <a:bodyPr/>
          <a:lstStyle/>
          <a:p>
            <a:fld id="{CBDC351E-95A8-4134-AC94-851F1786EA31}" type="slidenum">
              <a:rPr lang="en-GB" smtClean="0"/>
              <a:t>‹#›</a:t>
            </a:fld>
            <a:endParaRPr lang="en-GB"/>
          </a:p>
        </p:txBody>
      </p:sp>
    </p:spTree>
    <p:extLst>
      <p:ext uri="{BB962C8B-B14F-4D97-AF65-F5344CB8AC3E}">
        <p14:creationId xmlns:p14="http://schemas.microsoft.com/office/powerpoint/2010/main" val="164672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85C9-5348-4E4E-AEC1-47858150E1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CB77F9-93C5-45B9-A684-B82E24C11B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FF7CB3-B397-4FE4-B1D1-1916932F3E26}"/>
              </a:ext>
            </a:extLst>
          </p:cNvPr>
          <p:cNvSpPr>
            <a:spLocks noGrp="1"/>
          </p:cNvSpPr>
          <p:nvPr>
            <p:ph type="dt" sz="half" idx="10"/>
          </p:nvPr>
        </p:nvSpPr>
        <p:spPr/>
        <p:txBody>
          <a:bodyPr/>
          <a:lstStyle/>
          <a:p>
            <a:fld id="{D10B4834-BF61-4074-B949-1DAFFFDD5951}" type="datetimeFigureOut">
              <a:rPr lang="en-GB" smtClean="0"/>
              <a:t>16/03/2023</a:t>
            </a:fld>
            <a:endParaRPr lang="en-GB"/>
          </a:p>
        </p:txBody>
      </p:sp>
      <p:sp>
        <p:nvSpPr>
          <p:cNvPr id="5" name="Footer Placeholder 4">
            <a:extLst>
              <a:ext uri="{FF2B5EF4-FFF2-40B4-BE49-F238E27FC236}">
                <a16:creationId xmlns:a16="http://schemas.microsoft.com/office/drawing/2014/main" id="{44D153D0-8444-4FEE-937A-327C1C58A7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5B0FB7-E498-4BAF-BD17-3D5A69308F36}"/>
              </a:ext>
            </a:extLst>
          </p:cNvPr>
          <p:cNvSpPr>
            <a:spLocks noGrp="1"/>
          </p:cNvSpPr>
          <p:nvPr>
            <p:ph type="sldNum" sz="quarter" idx="12"/>
          </p:nvPr>
        </p:nvSpPr>
        <p:spPr/>
        <p:txBody>
          <a:bodyPr/>
          <a:lstStyle/>
          <a:p>
            <a:fld id="{CBDC351E-95A8-4134-AC94-851F1786EA31}" type="slidenum">
              <a:rPr lang="en-GB" smtClean="0"/>
              <a:t>‹#›</a:t>
            </a:fld>
            <a:endParaRPr lang="en-GB"/>
          </a:p>
        </p:txBody>
      </p:sp>
    </p:spTree>
    <p:extLst>
      <p:ext uri="{BB962C8B-B14F-4D97-AF65-F5344CB8AC3E}">
        <p14:creationId xmlns:p14="http://schemas.microsoft.com/office/powerpoint/2010/main" val="116784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6C7A-46D5-4D84-8B3C-02A322162D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7296A0-7DE7-4979-B69D-C39A47582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E9FF4D-41FC-456E-905A-9AD06B579CD1}"/>
              </a:ext>
            </a:extLst>
          </p:cNvPr>
          <p:cNvSpPr>
            <a:spLocks noGrp="1"/>
          </p:cNvSpPr>
          <p:nvPr>
            <p:ph type="dt" sz="half" idx="10"/>
          </p:nvPr>
        </p:nvSpPr>
        <p:spPr/>
        <p:txBody>
          <a:bodyPr/>
          <a:lstStyle/>
          <a:p>
            <a:fld id="{D10B4834-BF61-4074-B949-1DAFFFDD5951}" type="datetimeFigureOut">
              <a:rPr lang="en-GB" smtClean="0"/>
              <a:t>16/03/2023</a:t>
            </a:fld>
            <a:endParaRPr lang="en-GB"/>
          </a:p>
        </p:txBody>
      </p:sp>
      <p:sp>
        <p:nvSpPr>
          <p:cNvPr id="5" name="Footer Placeholder 4">
            <a:extLst>
              <a:ext uri="{FF2B5EF4-FFF2-40B4-BE49-F238E27FC236}">
                <a16:creationId xmlns:a16="http://schemas.microsoft.com/office/drawing/2014/main" id="{D93AF026-4CD4-4F80-BBE0-C6D78EF6F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B5A08-56CE-4CDD-9524-8D053259CD75}"/>
              </a:ext>
            </a:extLst>
          </p:cNvPr>
          <p:cNvSpPr>
            <a:spLocks noGrp="1"/>
          </p:cNvSpPr>
          <p:nvPr>
            <p:ph type="sldNum" sz="quarter" idx="12"/>
          </p:nvPr>
        </p:nvSpPr>
        <p:spPr/>
        <p:txBody>
          <a:bodyPr/>
          <a:lstStyle/>
          <a:p>
            <a:fld id="{CBDC351E-95A8-4134-AC94-851F1786EA31}" type="slidenum">
              <a:rPr lang="en-GB" smtClean="0"/>
              <a:t>‹#›</a:t>
            </a:fld>
            <a:endParaRPr lang="en-GB"/>
          </a:p>
        </p:txBody>
      </p:sp>
    </p:spTree>
    <p:extLst>
      <p:ext uri="{BB962C8B-B14F-4D97-AF65-F5344CB8AC3E}">
        <p14:creationId xmlns:p14="http://schemas.microsoft.com/office/powerpoint/2010/main" val="189303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A27C-990A-4979-B69F-5E6FD1719D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2B535C-AAB5-47C9-BCCC-51EF1021F6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93DB46-D93D-41C8-9B1A-6422B63059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45F53C-6751-4A5D-9D10-2014E3F086AF}"/>
              </a:ext>
            </a:extLst>
          </p:cNvPr>
          <p:cNvSpPr>
            <a:spLocks noGrp="1"/>
          </p:cNvSpPr>
          <p:nvPr>
            <p:ph type="dt" sz="half" idx="10"/>
          </p:nvPr>
        </p:nvSpPr>
        <p:spPr/>
        <p:txBody>
          <a:bodyPr/>
          <a:lstStyle/>
          <a:p>
            <a:fld id="{D10B4834-BF61-4074-B949-1DAFFFDD5951}" type="datetimeFigureOut">
              <a:rPr lang="en-GB" smtClean="0"/>
              <a:t>16/03/2023</a:t>
            </a:fld>
            <a:endParaRPr lang="en-GB"/>
          </a:p>
        </p:txBody>
      </p:sp>
      <p:sp>
        <p:nvSpPr>
          <p:cNvPr id="6" name="Footer Placeholder 5">
            <a:extLst>
              <a:ext uri="{FF2B5EF4-FFF2-40B4-BE49-F238E27FC236}">
                <a16:creationId xmlns:a16="http://schemas.microsoft.com/office/drawing/2014/main" id="{46AC6DD5-9504-4686-8F19-97ADDD78A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D37D77-DB7E-4C2D-ABED-F13EAEF6500B}"/>
              </a:ext>
            </a:extLst>
          </p:cNvPr>
          <p:cNvSpPr>
            <a:spLocks noGrp="1"/>
          </p:cNvSpPr>
          <p:nvPr>
            <p:ph type="sldNum" sz="quarter" idx="12"/>
          </p:nvPr>
        </p:nvSpPr>
        <p:spPr/>
        <p:txBody>
          <a:bodyPr/>
          <a:lstStyle/>
          <a:p>
            <a:fld id="{CBDC351E-95A8-4134-AC94-851F1786EA31}" type="slidenum">
              <a:rPr lang="en-GB" smtClean="0"/>
              <a:t>‹#›</a:t>
            </a:fld>
            <a:endParaRPr lang="en-GB"/>
          </a:p>
        </p:txBody>
      </p:sp>
    </p:spTree>
    <p:extLst>
      <p:ext uri="{BB962C8B-B14F-4D97-AF65-F5344CB8AC3E}">
        <p14:creationId xmlns:p14="http://schemas.microsoft.com/office/powerpoint/2010/main" val="79579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E7AC-9469-49F8-B940-1F7A9D7BEC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E27803-9EEB-49F1-A10A-DF39B6BEE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3A27C8-F4A4-4346-8FCA-4F3CD46DF3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C66D13-66F3-4403-A0CD-F422FD5D7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789215-B3AA-4D50-85D6-60AD1F3E90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D3559-77E5-4B89-B8C2-4743B2285AA5}"/>
              </a:ext>
            </a:extLst>
          </p:cNvPr>
          <p:cNvSpPr>
            <a:spLocks noGrp="1"/>
          </p:cNvSpPr>
          <p:nvPr>
            <p:ph type="dt" sz="half" idx="10"/>
          </p:nvPr>
        </p:nvSpPr>
        <p:spPr/>
        <p:txBody>
          <a:bodyPr/>
          <a:lstStyle/>
          <a:p>
            <a:fld id="{D10B4834-BF61-4074-B949-1DAFFFDD5951}" type="datetimeFigureOut">
              <a:rPr lang="en-GB" smtClean="0"/>
              <a:t>16/03/2023</a:t>
            </a:fld>
            <a:endParaRPr lang="en-GB"/>
          </a:p>
        </p:txBody>
      </p:sp>
      <p:sp>
        <p:nvSpPr>
          <p:cNvPr id="8" name="Footer Placeholder 7">
            <a:extLst>
              <a:ext uri="{FF2B5EF4-FFF2-40B4-BE49-F238E27FC236}">
                <a16:creationId xmlns:a16="http://schemas.microsoft.com/office/drawing/2014/main" id="{4D8CAF09-AE84-4C5D-84ED-2A6E3E1FE6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7BB38A-EDE7-4079-9C4C-37FA017731EE}"/>
              </a:ext>
            </a:extLst>
          </p:cNvPr>
          <p:cNvSpPr>
            <a:spLocks noGrp="1"/>
          </p:cNvSpPr>
          <p:nvPr>
            <p:ph type="sldNum" sz="quarter" idx="12"/>
          </p:nvPr>
        </p:nvSpPr>
        <p:spPr/>
        <p:txBody>
          <a:bodyPr/>
          <a:lstStyle/>
          <a:p>
            <a:fld id="{CBDC351E-95A8-4134-AC94-851F1786EA31}" type="slidenum">
              <a:rPr lang="en-GB" smtClean="0"/>
              <a:t>‹#›</a:t>
            </a:fld>
            <a:endParaRPr lang="en-GB"/>
          </a:p>
        </p:txBody>
      </p:sp>
    </p:spTree>
    <p:extLst>
      <p:ext uri="{BB962C8B-B14F-4D97-AF65-F5344CB8AC3E}">
        <p14:creationId xmlns:p14="http://schemas.microsoft.com/office/powerpoint/2010/main" val="331335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FC8A9-09CC-4F71-8D82-B86A8F0E58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F44A90-CAE8-44B8-89E3-0E1CE0E818E0}"/>
              </a:ext>
            </a:extLst>
          </p:cNvPr>
          <p:cNvSpPr>
            <a:spLocks noGrp="1"/>
          </p:cNvSpPr>
          <p:nvPr>
            <p:ph type="dt" sz="half" idx="10"/>
          </p:nvPr>
        </p:nvSpPr>
        <p:spPr/>
        <p:txBody>
          <a:bodyPr/>
          <a:lstStyle/>
          <a:p>
            <a:fld id="{D10B4834-BF61-4074-B949-1DAFFFDD5951}" type="datetimeFigureOut">
              <a:rPr lang="en-GB" smtClean="0"/>
              <a:t>16/03/2023</a:t>
            </a:fld>
            <a:endParaRPr lang="en-GB"/>
          </a:p>
        </p:txBody>
      </p:sp>
      <p:sp>
        <p:nvSpPr>
          <p:cNvPr id="4" name="Footer Placeholder 3">
            <a:extLst>
              <a:ext uri="{FF2B5EF4-FFF2-40B4-BE49-F238E27FC236}">
                <a16:creationId xmlns:a16="http://schemas.microsoft.com/office/drawing/2014/main" id="{B03D982A-2FBE-41CC-AD6A-F76056A8AB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00AA1E-2874-46BB-835B-A6CDA76E492D}"/>
              </a:ext>
            </a:extLst>
          </p:cNvPr>
          <p:cNvSpPr>
            <a:spLocks noGrp="1"/>
          </p:cNvSpPr>
          <p:nvPr>
            <p:ph type="sldNum" sz="quarter" idx="12"/>
          </p:nvPr>
        </p:nvSpPr>
        <p:spPr/>
        <p:txBody>
          <a:bodyPr/>
          <a:lstStyle/>
          <a:p>
            <a:fld id="{CBDC351E-95A8-4134-AC94-851F1786EA31}" type="slidenum">
              <a:rPr lang="en-GB" smtClean="0"/>
              <a:t>‹#›</a:t>
            </a:fld>
            <a:endParaRPr lang="en-GB"/>
          </a:p>
        </p:txBody>
      </p:sp>
    </p:spTree>
    <p:extLst>
      <p:ext uri="{BB962C8B-B14F-4D97-AF65-F5344CB8AC3E}">
        <p14:creationId xmlns:p14="http://schemas.microsoft.com/office/powerpoint/2010/main" val="16110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27075-96AD-478F-964E-07C078ED06A7}"/>
              </a:ext>
            </a:extLst>
          </p:cNvPr>
          <p:cNvSpPr>
            <a:spLocks noGrp="1"/>
          </p:cNvSpPr>
          <p:nvPr>
            <p:ph type="dt" sz="half" idx="10"/>
          </p:nvPr>
        </p:nvSpPr>
        <p:spPr/>
        <p:txBody>
          <a:bodyPr/>
          <a:lstStyle/>
          <a:p>
            <a:fld id="{D10B4834-BF61-4074-B949-1DAFFFDD5951}" type="datetimeFigureOut">
              <a:rPr lang="en-GB" smtClean="0"/>
              <a:t>16/03/2023</a:t>
            </a:fld>
            <a:endParaRPr lang="en-GB"/>
          </a:p>
        </p:txBody>
      </p:sp>
      <p:sp>
        <p:nvSpPr>
          <p:cNvPr id="3" name="Footer Placeholder 2">
            <a:extLst>
              <a:ext uri="{FF2B5EF4-FFF2-40B4-BE49-F238E27FC236}">
                <a16:creationId xmlns:a16="http://schemas.microsoft.com/office/drawing/2014/main" id="{24A70A34-9DD5-4298-A4E0-41537BEC76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07BDB7-BC1C-46AC-9889-33451A9D5193}"/>
              </a:ext>
            </a:extLst>
          </p:cNvPr>
          <p:cNvSpPr>
            <a:spLocks noGrp="1"/>
          </p:cNvSpPr>
          <p:nvPr>
            <p:ph type="sldNum" sz="quarter" idx="12"/>
          </p:nvPr>
        </p:nvSpPr>
        <p:spPr/>
        <p:txBody>
          <a:bodyPr/>
          <a:lstStyle/>
          <a:p>
            <a:fld id="{CBDC351E-95A8-4134-AC94-851F1786EA31}" type="slidenum">
              <a:rPr lang="en-GB" smtClean="0"/>
              <a:t>‹#›</a:t>
            </a:fld>
            <a:endParaRPr lang="en-GB"/>
          </a:p>
        </p:txBody>
      </p:sp>
    </p:spTree>
    <p:extLst>
      <p:ext uri="{BB962C8B-B14F-4D97-AF65-F5344CB8AC3E}">
        <p14:creationId xmlns:p14="http://schemas.microsoft.com/office/powerpoint/2010/main" val="253106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AF73-93C5-434E-8D11-40C91CDF6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C87CFD-5CA8-48F6-B48C-EDFDE2F976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239090-7E1B-4EEC-BCB3-9A05B71FE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9B3EA3-E64D-4D20-BCC2-A447A1920E63}"/>
              </a:ext>
            </a:extLst>
          </p:cNvPr>
          <p:cNvSpPr>
            <a:spLocks noGrp="1"/>
          </p:cNvSpPr>
          <p:nvPr>
            <p:ph type="dt" sz="half" idx="10"/>
          </p:nvPr>
        </p:nvSpPr>
        <p:spPr/>
        <p:txBody>
          <a:bodyPr/>
          <a:lstStyle/>
          <a:p>
            <a:fld id="{D10B4834-BF61-4074-B949-1DAFFFDD5951}" type="datetimeFigureOut">
              <a:rPr lang="en-GB" smtClean="0"/>
              <a:t>16/03/2023</a:t>
            </a:fld>
            <a:endParaRPr lang="en-GB"/>
          </a:p>
        </p:txBody>
      </p:sp>
      <p:sp>
        <p:nvSpPr>
          <p:cNvPr id="6" name="Footer Placeholder 5">
            <a:extLst>
              <a:ext uri="{FF2B5EF4-FFF2-40B4-BE49-F238E27FC236}">
                <a16:creationId xmlns:a16="http://schemas.microsoft.com/office/drawing/2014/main" id="{CF3AB08D-493B-4AD7-8FFF-1D92D02440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2FD541-C435-44FD-A7B9-096E361FB8DD}"/>
              </a:ext>
            </a:extLst>
          </p:cNvPr>
          <p:cNvSpPr>
            <a:spLocks noGrp="1"/>
          </p:cNvSpPr>
          <p:nvPr>
            <p:ph type="sldNum" sz="quarter" idx="12"/>
          </p:nvPr>
        </p:nvSpPr>
        <p:spPr/>
        <p:txBody>
          <a:bodyPr/>
          <a:lstStyle/>
          <a:p>
            <a:fld id="{CBDC351E-95A8-4134-AC94-851F1786EA31}" type="slidenum">
              <a:rPr lang="en-GB" smtClean="0"/>
              <a:t>‹#›</a:t>
            </a:fld>
            <a:endParaRPr lang="en-GB"/>
          </a:p>
        </p:txBody>
      </p:sp>
    </p:spTree>
    <p:extLst>
      <p:ext uri="{BB962C8B-B14F-4D97-AF65-F5344CB8AC3E}">
        <p14:creationId xmlns:p14="http://schemas.microsoft.com/office/powerpoint/2010/main" val="91905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6149-58DF-4999-B88C-9029D4225B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8581-45F5-46A1-A22C-B42C99884A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117825-3DBB-45D2-A180-F40997F8C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94208F-7A8E-41E7-A998-10412F1DD681}"/>
              </a:ext>
            </a:extLst>
          </p:cNvPr>
          <p:cNvSpPr>
            <a:spLocks noGrp="1"/>
          </p:cNvSpPr>
          <p:nvPr>
            <p:ph type="dt" sz="half" idx="10"/>
          </p:nvPr>
        </p:nvSpPr>
        <p:spPr/>
        <p:txBody>
          <a:bodyPr/>
          <a:lstStyle/>
          <a:p>
            <a:fld id="{D10B4834-BF61-4074-B949-1DAFFFDD5951}" type="datetimeFigureOut">
              <a:rPr lang="en-GB" smtClean="0"/>
              <a:t>16/03/2023</a:t>
            </a:fld>
            <a:endParaRPr lang="en-GB"/>
          </a:p>
        </p:txBody>
      </p:sp>
      <p:sp>
        <p:nvSpPr>
          <p:cNvPr id="6" name="Footer Placeholder 5">
            <a:extLst>
              <a:ext uri="{FF2B5EF4-FFF2-40B4-BE49-F238E27FC236}">
                <a16:creationId xmlns:a16="http://schemas.microsoft.com/office/drawing/2014/main" id="{0CDBFAEA-D293-480C-B1A9-AAB7D3A84C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2A5E20-9F6C-4AFE-BFD3-76BF684B0DED}"/>
              </a:ext>
            </a:extLst>
          </p:cNvPr>
          <p:cNvSpPr>
            <a:spLocks noGrp="1"/>
          </p:cNvSpPr>
          <p:nvPr>
            <p:ph type="sldNum" sz="quarter" idx="12"/>
          </p:nvPr>
        </p:nvSpPr>
        <p:spPr/>
        <p:txBody>
          <a:bodyPr/>
          <a:lstStyle/>
          <a:p>
            <a:fld id="{CBDC351E-95A8-4134-AC94-851F1786EA31}" type="slidenum">
              <a:rPr lang="en-GB" smtClean="0"/>
              <a:t>‹#›</a:t>
            </a:fld>
            <a:endParaRPr lang="en-GB"/>
          </a:p>
        </p:txBody>
      </p:sp>
    </p:spTree>
    <p:extLst>
      <p:ext uri="{BB962C8B-B14F-4D97-AF65-F5344CB8AC3E}">
        <p14:creationId xmlns:p14="http://schemas.microsoft.com/office/powerpoint/2010/main" val="161401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BED0BC-937C-47FA-B1A4-72EA64F833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A15C11-D07A-465E-9159-7FC544EE9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251AB9-65A5-4F54-A48B-9E925A3C74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B4834-BF61-4074-B949-1DAFFFDD5951}" type="datetimeFigureOut">
              <a:rPr lang="en-GB" smtClean="0"/>
              <a:t>16/03/2023</a:t>
            </a:fld>
            <a:endParaRPr lang="en-GB"/>
          </a:p>
        </p:txBody>
      </p:sp>
      <p:sp>
        <p:nvSpPr>
          <p:cNvPr id="5" name="Footer Placeholder 4">
            <a:extLst>
              <a:ext uri="{FF2B5EF4-FFF2-40B4-BE49-F238E27FC236}">
                <a16:creationId xmlns:a16="http://schemas.microsoft.com/office/drawing/2014/main" id="{F237FF1B-8E12-4E08-B5F3-8A1DEF57F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D91AEB-3A4A-4989-9126-2633AF5B2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C351E-95A8-4134-AC94-851F1786EA31}" type="slidenum">
              <a:rPr lang="en-GB" smtClean="0"/>
              <a:t>‹#›</a:t>
            </a:fld>
            <a:endParaRPr lang="en-GB"/>
          </a:p>
        </p:txBody>
      </p:sp>
    </p:spTree>
    <p:extLst>
      <p:ext uri="{BB962C8B-B14F-4D97-AF65-F5344CB8AC3E}">
        <p14:creationId xmlns:p14="http://schemas.microsoft.com/office/powerpoint/2010/main" val="2691054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bitesize/articles/z6pv3k7#zgcq2v41" TargetMode="External"/><Relationship Id="rId2" Type="http://schemas.openxmlformats.org/officeDocument/2006/relationships/hyperlink" Target="https://www.bbc.co.uk/bitesize/articles/zn3497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D11850-5D42-404D-B103-2773A8EBB8F5}"/>
              </a:ext>
            </a:extLst>
          </p:cNvPr>
          <p:cNvPicPr>
            <a:picLocks noGrp="1" noChangeAspect="1"/>
          </p:cNvPicPr>
          <p:nvPr>
            <p:ph idx="1"/>
          </p:nvPr>
        </p:nvPicPr>
        <p:blipFill>
          <a:blip r:embed="rId2"/>
          <a:stretch>
            <a:fillRect/>
          </a:stretch>
        </p:blipFill>
        <p:spPr>
          <a:xfrm>
            <a:off x="1120066" y="816746"/>
            <a:ext cx="9951868" cy="5546648"/>
          </a:xfrm>
          <a:prstGeom prst="rect">
            <a:avLst/>
          </a:prstGeom>
        </p:spPr>
      </p:pic>
    </p:spTree>
    <p:extLst>
      <p:ext uri="{BB962C8B-B14F-4D97-AF65-F5344CB8AC3E}">
        <p14:creationId xmlns:p14="http://schemas.microsoft.com/office/powerpoint/2010/main" val="4252969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580B5-A7F6-4B4F-B875-5DA288C76633}"/>
              </a:ext>
            </a:extLst>
          </p:cNvPr>
          <p:cNvSpPr>
            <a:spLocks noGrp="1"/>
          </p:cNvSpPr>
          <p:nvPr>
            <p:ph idx="1"/>
          </p:nvPr>
        </p:nvSpPr>
        <p:spPr/>
        <p:txBody>
          <a:bodyPr/>
          <a:lstStyle/>
          <a:p>
            <a:r>
              <a:rPr lang="en-GB" dirty="0">
                <a:hlinkClick r:id="rId2"/>
              </a:rPr>
              <a:t>https://www.bbc.co.uk/bitesize/articles/zn3497h</a:t>
            </a:r>
            <a:endParaRPr lang="en-GB" dirty="0"/>
          </a:p>
          <a:p>
            <a:endParaRPr lang="en-GB" dirty="0"/>
          </a:p>
          <a:p>
            <a:endParaRPr lang="en-GB" dirty="0"/>
          </a:p>
          <a:p>
            <a:endParaRPr lang="en-GB" dirty="0"/>
          </a:p>
          <a:p>
            <a:r>
              <a:rPr lang="en-GB" dirty="0">
                <a:hlinkClick r:id="rId3"/>
              </a:rPr>
              <a:t>https://www.bbc.co.uk/bitesize/articles/z6pv3k7#zgcq2v41</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7207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AC2D-60D4-4289-A793-1D01672869BB}"/>
              </a:ext>
            </a:extLst>
          </p:cNvPr>
          <p:cNvSpPr>
            <a:spLocks noGrp="1"/>
          </p:cNvSpPr>
          <p:nvPr>
            <p:ph type="ctrTitle"/>
          </p:nvPr>
        </p:nvSpPr>
        <p:spPr>
          <a:xfrm>
            <a:off x="1198486" y="358883"/>
            <a:ext cx="10197483" cy="1532060"/>
          </a:xfrm>
        </p:spPr>
        <p:txBody>
          <a:bodyPr>
            <a:normAutofit fontScale="90000"/>
          </a:bodyPr>
          <a:lstStyle/>
          <a:p>
            <a:r>
              <a:rPr lang="en-GB" b="1" dirty="0"/>
              <a:t>Revision: Timetables and planning</a:t>
            </a:r>
            <a:br>
              <a:rPr lang="en-GB" b="1" dirty="0"/>
            </a:br>
            <a:endParaRPr lang="en-GB" dirty="0"/>
          </a:p>
        </p:txBody>
      </p:sp>
      <p:sp>
        <p:nvSpPr>
          <p:cNvPr id="3" name="Subtitle 2">
            <a:extLst>
              <a:ext uri="{FF2B5EF4-FFF2-40B4-BE49-F238E27FC236}">
                <a16:creationId xmlns:a16="http://schemas.microsoft.com/office/drawing/2014/main" id="{ECF1FF86-DCFF-4F61-85E1-06CE98E3C60C}"/>
              </a:ext>
            </a:extLst>
          </p:cNvPr>
          <p:cNvSpPr>
            <a:spLocks noGrp="1"/>
          </p:cNvSpPr>
          <p:nvPr>
            <p:ph type="subTitle" idx="1"/>
          </p:nvPr>
        </p:nvSpPr>
        <p:spPr>
          <a:xfrm>
            <a:off x="1302058" y="1429305"/>
            <a:ext cx="9144000" cy="4208016"/>
          </a:xfrm>
        </p:spPr>
        <p:txBody>
          <a:bodyPr>
            <a:normAutofit/>
          </a:bodyPr>
          <a:lstStyle/>
          <a:p>
            <a:r>
              <a:rPr lang="en-GB" sz="3200" dirty="0">
                <a:solidFill>
                  <a:srgbClr val="C00000"/>
                </a:solidFill>
              </a:rPr>
              <a:t>GCSE Bitesize</a:t>
            </a:r>
          </a:p>
          <a:p>
            <a:pPr algn="l" fontAlgn="t"/>
            <a:r>
              <a:rPr lang="en-US" b="1" dirty="0">
                <a:effectLst/>
              </a:rPr>
              <a:t>Get your revision plan right</a:t>
            </a:r>
          </a:p>
          <a:p>
            <a:pPr fontAlgn="t"/>
            <a:r>
              <a:rPr lang="en-US" dirty="0"/>
              <a:t>It's a good idea to create a revision timetable to help you make the most of your time and to ensure you've scheduled time for rest and play as well as for homework and revision. Everyone's timetable will be different, but we've created an example to give you some inspiration, and a blank template that you can use as the basis of your own. </a:t>
            </a:r>
          </a:p>
          <a:p>
            <a:br>
              <a:rPr lang="en-US" dirty="0"/>
            </a:br>
            <a:endParaRPr lang="en-GB" dirty="0"/>
          </a:p>
        </p:txBody>
      </p:sp>
      <p:pic>
        <p:nvPicPr>
          <p:cNvPr id="2054" name="Picture 6" descr="Examinations and the future of assessment | The Humanities Association">
            <a:extLst>
              <a:ext uri="{FF2B5EF4-FFF2-40B4-BE49-F238E27FC236}">
                <a16:creationId xmlns:a16="http://schemas.microsoft.com/office/drawing/2014/main" id="{B7F22EB3-8559-4DE7-B8AE-1E90D1F67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4287915"/>
            <a:ext cx="2971800" cy="241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24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29FE-720F-4423-8644-920892A98276}"/>
              </a:ext>
            </a:extLst>
          </p:cNvPr>
          <p:cNvSpPr>
            <a:spLocks noGrp="1"/>
          </p:cNvSpPr>
          <p:nvPr>
            <p:ph type="title"/>
          </p:nvPr>
        </p:nvSpPr>
        <p:spPr>
          <a:xfrm>
            <a:off x="939912" y="153833"/>
            <a:ext cx="10515600" cy="1325563"/>
          </a:xfrm>
        </p:spPr>
        <p:txBody>
          <a:bodyPr/>
          <a:lstStyle/>
          <a:p>
            <a:r>
              <a:rPr lang="en-GB" b="1" dirty="0">
                <a:solidFill>
                  <a:srgbClr val="C00000"/>
                </a:solidFill>
              </a:rPr>
              <a:t>Get organised!</a:t>
            </a:r>
          </a:p>
        </p:txBody>
      </p:sp>
      <p:sp>
        <p:nvSpPr>
          <p:cNvPr id="3" name="Content Placeholder 2">
            <a:extLst>
              <a:ext uri="{FF2B5EF4-FFF2-40B4-BE49-F238E27FC236}">
                <a16:creationId xmlns:a16="http://schemas.microsoft.com/office/drawing/2014/main" id="{3DFBF4B8-F6A4-40CB-9C8D-9CD2783A274C}"/>
              </a:ext>
            </a:extLst>
          </p:cNvPr>
          <p:cNvSpPr>
            <a:spLocks noGrp="1"/>
          </p:cNvSpPr>
          <p:nvPr>
            <p:ph idx="1"/>
          </p:nvPr>
        </p:nvSpPr>
        <p:spPr>
          <a:xfrm>
            <a:off x="736488" y="1479396"/>
            <a:ext cx="10515600" cy="4351338"/>
          </a:xfrm>
        </p:spPr>
        <p:txBody>
          <a:bodyPr/>
          <a:lstStyle/>
          <a:p>
            <a:r>
              <a:rPr lang="en-GB" dirty="0"/>
              <a:t>Find a  suitable place at home to study.</a:t>
            </a:r>
          </a:p>
          <a:p>
            <a:endParaRPr lang="en-GB" dirty="0"/>
          </a:p>
          <a:p>
            <a:r>
              <a:rPr lang="en-GB" dirty="0"/>
              <a:t>Make sure you have all the equipment books /notes /pens /rulers /calculators / highlighters/post it notes etc.</a:t>
            </a:r>
          </a:p>
          <a:p>
            <a:endParaRPr lang="en-GB" dirty="0"/>
          </a:p>
          <a:p>
            <a:r>
              <a:rPr lang="en-GB" dirty="0"/>
              <a:t>Ensure that you have room to work.</a:t>
            </a:r>
          </a:p>
          <a:p>
            <a:endParaRPr lang="en-GB" dirty="0"/>
          </a:p>
          <a:p>
            <a:r>
              <a:rPr lang="en-GB" dirty="0"/>
              <a:t>Plan a schedule that is SMART</a:t>
            </a:r>
          </a:p>
          <a:p>
            <a:endParaRPr lang="en-GB" dirty="0"/>
          </a:p>
        </p:txBody>
      </p:sp>
      <p:pic>
        <p:nvPicPr>
          <p:cNvPr id="4" name="Picture 3">
            <a:extLst>
              <a:ext uri="{FF2B5EF4-FFF2-40B4-BE49-F238E27FC236}">
                <a16:creationId xmlns:a16="http://schemas.microsoft.com/office/drawing/2014/main" id="{E55EA585-A0EE-4F3C-A43D-E0932E1431D5}"/>
              </a:ext>
            </a:extLst>
          </p:cNvPr>
          <p:cNvPicPr>
            <a:picLocks noChangeAspect="1"/>
          </p:cNvPicPr>
          <p:nvPr/>
        </p:nvPicPr>
        <p:blipFill>
          <a:blip r:embed="rId2"/>
          <a:stretch>
            <a:fillRect/>
          </a:stretch>
        </p:blipFill>
        <p:spPr>
          <a:xfrm>
            <a:off x="7340712" y="3151573"/>
            <a:ext cx="4744756" cy="3644282"/>
          </a:xfrm>
          <a:prstGeom prst="rect">
            <a:avLst/>
          </a:prstGeom>
        </p:spPr>
      </p:pic>
    </p:spTree>
    <p:extLst>
      <p:ext uri="{BB962C8B-B14F-4D97-AF65-F5344CB8AC3E}">
        <p14:creationId xmlns:p14="http://schemas.microsoft.com/office/powerpoint/2010/main" val="325676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chef.bbci.co.uk/images/ic/1280xn/p0bvxw1j.png">
            <a:extLst>
              <a:ext uri="{FF2B5EF4-FFF2-40B4-BE49-F238E27FC236}">
                <a16:creationId xmlns:a16="http://schemas.microsoft.com/office/drawing/2014/main" id="{7899D594-1335-4E57-BBAD-E4046511B4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9203" y="365126"/>
            <a:ext cx="8460419" cy="62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4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06F7F-CACD-4CEF-A52C-A779C105C897}"/>
              </a:ext>
            </a:extLst>
          </p:cNvPr>
          <p:cNvSpPr>
            <a:spLocks noGrp="1"/>
          </p:cNvSpPr>
          <p:nvPr>
            <p:ph idx="1"/>
          </p:nvPr>
        </p:nvSpPr>
        <p:spPr>
          <a:xfrm>
            <a:off x="838200" y="177553"/>
            <a:ext cx="10515600" cy="6454066"/>
          </a:xfrm>
        </p:spPr>
        <p:txBody>
          <a:bodyPr>
            <a:normAutofit fontScale="92500" lnSpcReduction="10000"/>
          </a:bodyPr>
          <a:lstStyle/>
          <a:p>
            <a:r>
              <a:rPr lang="en-GB" dirty="0"/>
              <a:t>Everyone has a different way of learning – it is going to be important that you find a way that works for you. </a:t>
            </a:r>
            <a:r>
              <a:rPr lang="en-GB" dirty="0">
                <a:solidFill>
                  <a:srgbClr val="C00000"/>
                </a:solidFill>
              </a:rPr>
              <a:t>There is no right or wrong way – you just have to find what works best for you.</a:t>
            </a:r>
          </a:p>
          <a:p>
            <a:r>
              <a:rPr lang="en-GB" dirty="0"/>
              <a:t>Some ideas:-</a:t>
            </a:r>
          </a:p>
          <a:p>
            <a:endParaRPr lang="en-GB" dirty="0"/>
          </a:p>
          <a:p>
            <a:endParaRPr lang="en-GB" dirty="0"/>
          </a:p>
          <a:p>
            <a:endParaRPr lang="en-GB" dirty="0"/>
          </a:p>
          <a:p>
            <a:endParaRPr lang="en-GB" dirty="0"/>
          </a:p>
          <a:p>
            <a:r>
              <a:rPr lang="en-GB" b="1" dirty="0">
                <a:solidFill>
                  <a:srgbClr val="C00000"/>
                </a:solidFill>
              </a:rPr>
              <a:t>Flashcards</a:t>
            </a:r>
            <a:endParaRPr lang="en-US" dirty="0">
              <a:solidFill>
                <a:srgbClr val="C00000"/>
              </a:solidFill>
            </a:endParaRPr>
          </a:p>
          <a:p>
            <a:pPr fontAlgn="t"/>
            <a:r>
              <a:rPr lang="en-US" dirty="0"/>
              <a:t>Flashcards are really useful when you're revising. They can help you test yourself and you can </a:t>
            </a:r>
            <a:r>
              <a:rPr lang="en-US" dirty="0" err="1"/>
              <a:t>personalise</a:t>
            </a:r>
            <a:r>
              <a:rPr lang="en-US" dirty="0"/>
              <a:t> them to include the things that you struggle to remember. Here's some top tips on how to create a fun and fact-filled flashcard that will work for any subject you are revising!</a:t>
            </a:r>
          </a:p>
          <a:p>
            <a:pPr marL="0" indent="0">
              <a:buNone/>
            </a:pPr>
            <a:br>
              <a:rPr lang="en-US" dirty="0"/>
            </a:br>
            <a:endParaRPr lang="en-GB" dirty="0"/>
          </a:p>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BC663B40-FE1D-41D0-9BE5-62AB0DD1132D}"/>
              </a:ext>
            </a:extLst>
          </p:cNvPr>
          <p:cNvPicPr>
            <a:picLocks noChangeAspect="1"/>
          </p:cNvPicPr>
          <p:nvPr/>
        </p:nvPicPr>
        <p:blipFill>
          <a:blip r:embed="rId2"/>
          <a:stretch>
            <a:fillRect/>
          </a:stretch>
        </p:blipFill>
        <p:spPr>
          <a:xfrm>
            <a:off x="7486325" y="1207363"/>
            <a:ext cx="2989325" cy="2618913"/>
          </a:xfrm>
          <a:prstGeom prst="rect">
            <a:avLst/>
          </a:prstGeom>
        </p:spPr>
      </p:pic>
    </p:spTree>
    <p:extLst>
      <p:ext uri="{BB962C8B-B14F-4D97-AF65-F5344CB8AC3E}">
        <p14:creationId xmlns:p14="http://schemas.microsoft.com/office/powerpoint/2010/main" val="244890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chef.bbci.co.uk/images/ic/1280xn/p0bw66dt.png">
            <a:extLst>
              <a:ext uri="{FF2B5EF4-FFF2-40B4-BE49-F238E27FC236}">
                <a16:creationId xmlns:a16="http://schemas.microsoft.com/office/drawing/2014/main" id="{154A3368-5AAD-4EC9-850F-C188CB2617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673" y="0"/>
            <a:ext cx="615437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s://ichef.bbci.co.uk/images/ic/1280xn/p0bvybl3.png">
            <a:extLst>
              <a:ext uri="{FF2B5EF4-FFF2-40B4-BE49-F238E27FC236}">
                <a16:creationId xmlns:a16="http://schemas.microsoft.com/office/drawing/2014/main" id="{92B7DD20-A984-4E44-807D-18766A98F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255" y="-71021"/>
            <a:ext cx="5524870" cy="68446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1A3EFF65-D1D8-4EE5-B894-6015610CE169}"/>
              </a:ext>
            </a:extLst>
          </p:cNvPr>
          <p:cNvSpPr>
            <a:spLocks noChangeArrowheads="1"/>
          </p:cNvSpPr>
          <p:nvPr/>
        </p:nvSpPr>
        <p:spPr bwMode="auto">
          <a:xfrm>
            <a:off x="2430724" y="-323165"/>
            <a:ext cx="20142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977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4E0F4B-3F8D-4E92-B892-73868167AFDE}"/>
              </a:ext>
            </a:extLst>
          </p:cNvPr>
          <p:cNvSpPr>
            <a:spLocks noGrp="1"/>
          </p:cNvSpPr>
          <p:nvPr>
            <p:ph idx="1"/>
          </p:nvPr>
        </p:nvSpPr>
        <p:spPr>
          <a:xfrm>
            <a:off x="749425" y="179133"/>
            <a:ext cx="10515600" cy="4351338"/>
          </a:xfrm>
        </p:spPr>
        <p:txBody>
          <a:bodyPr/>
          <a:lstStyle/>
          <a:p>
            <a:r>
              <a:rPr lang="en-GB" dirty="0">
                <a:solidFill>
                  <a:srgbClr val="C00000"/>
                </a:solidFill>
              </a:rPr>
              <a:t>Mind Maps</a:t>
            </a:r>
          </a:p>
          <a:p>
            <a:r>
              <a:rPr lang="en-US" dirty="0"/>
              <a:t>Creating a mind map can really help your existing knowledge of a subject and help solidify that information in your mind. Mind mapping is a great way to plot down a lot of information on a subject to help your remember the things you need to know. Here are some useful things to remember when you create a mind map, and some mind map examples for you to check out for inspiration!</a:t>
            </a:r>
            <a:endParaRPr lang="en-GB" dirty="0"/>
          </a:p>
          <a:p>
            <a:endParaRPr lang="en-GB" dirty="0"/>
          </a:p>
        </p:txBody>
      </p:sp>
      <p:pic>
        <p:nvPicPr>
          <p:cNvPr id="7170" name="Picture 2" descr="Image result for mindmap images">
            <a:extLst>
              <a:ext uri="{FF2B5EF4-FFF2-40B4-BE49-F238E27FC236}">
                <a16:creationId xmlns:a16="http://schemas.microsoft.com/office/drawing/2014/main" id="{BCE1E1D1-6A50-4B84-A020-3ABD46B04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360" y="3151573"/>
            <a:ext cx="6693762" cy="370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https://ichef.bbci.co.uk/images/ic/1280xn/p0bw6614.png">
            <a:extLst>
              <a:ext uri="{FF2B5EF4-FFF2-40B4-BE49-F238E27FC236}">
                <a16:creationId xmlns:a16="http://schemas.microsoft.com/office/drawing/2014/main" id="{34F0C973-BF4B-4480-BFCF-32AA88FCA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3166"/>
            <a:ext cx="6507332" cy="73187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12708210-806F-46A3-ACE6-0A0019A6CF56}"/>
              </a:ext>
            </a:extLst>
          </p:cNvPr>
          <p:cNvSpPr>
            <a:spLocks noChangeArrowheads="1"/>
          </p:cNvSpPr>
          <p:nvPr/>
        </p:nvSpPr>
        <p:spPr bwMode="auto">
          <a:xfrm>
            <a:off x="938628" y="-323165"/>
            <a:ext cx="35063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1" descr="https://ichef.bbci.co.uk/images/ic/1280xn/p0bvyd50.png">
            <a:extLst>
              <a:ext uri="{FF2B5EF4-FFF2-40B4-BE49-F238E27FC236}">
                <a16:creationId xmlns:a16="http://schemas.microsoft.com/office/drawing/2014/main" id="{FBB95B82-6C32-4889-AB59-3ABF14816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333" y="-62145"/>
            <a:ext cx="5814874" cy="705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83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309B17-A5A0-4C4A-BCC5-2D8153FC769E}"/>
              </a:ext>
            </a:extLst>
          </p:cNvPr>
          <p:cNvSpPr>
            <a:spLocks noGrp="1"/>
          </p:cNvSpPr>
          <p:nvPr>
            <p:ph idx="1"/>
          </p:nvPr>
        </p:nvSpPr>
        <p:spPr>
          <a:xfrm>
            <a:off x="456460" y="396319"/>
            <a:ext cx="11537272" cy="6297443"/>
          </a:xfrm>
        </p:spPr>
        <p:txBody>
          <a:bodyPr>
            <a:normAutofit lnSpcReduction="10000"/>
          </a:bodyPr>
          <a:lstStyle/>
          <a:p>
            <a:r>
              <a:rPr lang="en-GB" dirty="0">
                <a:solidFill>
                  <a:srgbClr val="C00000"/>
                </a:solidFill>
              </a:rPr>
              <a:t>Re- writing notes</a:t>
            </a:r>
          </a:p>
          <a:p>
            <a:pPr marL="0" indent="0">
              <a:buNone/>
            </a:pPr>
            <a:r>
              <a:rPr lang="en-GB" dirty="0"/>
              <a:t>Going through the work – highlighting key points and re writing these can be helpful for some people.</a:t>
            </a:r>
          </a:p>
          <a:p>
            <a:pPr marL="0" indent="0">
              <a:buNone/>
            </a:pPr>
            <a:endParaRPr lang="en-GB" dirty="0"/>
          </a:p>
          <a:p>
            <a:r>
              <a:rPr lang="en-GB" dirty="0">
                <a:solidFill>
                  <a:srgbClr val="C00000"/>
                </a:solidFill>
              </a:rPr>
              <a:t>Recording &amp; listening</a:t>
            </a:r>
          </a:p>
          <a:p>
            <a:r>
              <a:rPr lang="en-GB" dirty="0"/>
              <a:t>Record yourself reading out key points and listening to these recordings</a:t>
            </a:r>
          </a:p>
          <a:p>
            <a:endParaRPr lang="en-GB" dirty="0"/>
          </a:p>
          <a:p>
            <a:r>
              <a:rPr lang="en-GB" dirty="0">
                <a:solidFill>
                  <a:srgbClr val="C00000"/>
                </a:solidFill>
              </a:rPr>
              <a:t>Past paper work</a:t>
            </a:r>
          </a:p>
          <a:p>
            <a:pPr marL="0" indent="0">
              <a:buNone/>
            </a:pPr>
            <a:r>
              <a:rPr lang="en-GB" dirty="0"/>
              <a:t>Do as many past papers as you possibly can – nothing will then be a surprise in the examination</a:t>
            </a:r>
          </a:p>
          <a:p>
            <a:pPr marL="0" indent="0">
              <a:buNone/>
            </a:pPr>
            <a:endParaRPr lang="en-GB" dirty="0"/>
          </a:p>
          <a:p>
            <a:pPr marL="0" indent="0">
              <a:buNone/>
            </a:pPr>
            <a:r>
              <a:rPr lang="en-GB" dirty="0">
                <a:solidFill>
                  <a:srgbClr val="C00000"/>
                </a:solidFill>
              </a:rPr>
              <a:t>Test yourself</a:t>
            </a:r>
          </a:p>
          <a:p>
            <a:pPr marL="0" indent="0">
              <a:buNone/>
            </a:pPr>
            <a:r>
              <a:rPr lang="en-GB" dirty="0"/>
              <a:t>Write questions on topic areas – make sure you are familiar with the answers and test yourself or get a parent/friend to test you</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484441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430</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Revision: Timetables and planning </vt:lpstr>
      <vt:lpstr>Get organised!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Timetables and planning</dc:title>
  <dc:creator>Lynne Price</dc:creator>
  <cp:lastModifiedBy>Lynne Price</cp:lastModifiedBy>
  <cp:revision>7</cp:revision>
  <dcterms:created xsi:type="dcterms:W3CDTF">2023-03-16T08:51:15Z</dcterms:created>
  <dcterms:modified xsi:type="dcterms:W3CDTF">2023-03-16T09:46:18Z</dcterms:modified>
</cp:coreProperties>
</file>